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688F-8C9B-406E-A45B-54EB9C1EAD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11D-9267-463C-BE44-7273EA48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2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688F-8C9B-406E-A45B-54EB9C1EAD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11D-9267-463C-BE44-7273EA48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5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688F-8C9B-406E-A45B-54EB9C1EAD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11D-9267-463C-BE44-7273EA48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6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688F-8C9B-406E-A45B-54EB9C1EAD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11D-9267-463C-BE44-7273EA48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7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688F-8C9B-406E-A45B-54EB9C1EAD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11D-9267-463C-BE44-7273EA48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9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688F-8C9B-406E-A45B-54EB9C1EAD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11D-9267-463C-BE44-7273EA48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688F-8C9B-406E-A45B-54EB9C1EAD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11D-9267-463C-BE44-7273EA48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688F-8C9B-406E-A45B-54EB9C1EAD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11D-9267-463C-BE44-7273EA48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9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688F-8C9B-406E-A45B-54EB9C1EAD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11D-9267-463C-BE44-7273EA48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7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688F-8C9B-406E-A45B-54EB9C1EAD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11D-9267-463C-BE44-7273EA48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688F-8C9B-406E-A45B-54EB9C1EAD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911D-9267-463C-BE44-7273EA48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8688F-8C9B-406E-A45B-54EB9C1EAD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A911D-9267-463C-BE44-7273EA48A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2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25097"/>
          </a:xfrm>
        </p:spPr>
        <p:txBody>
          <a:bodyPr>
            <a:normAutofit/>
          </a:bodyPr>
          <a:lstStyle/>
          <a:p>
            <a:r>
              <a:rPr lang="en-US" sz="1400" dirty="0" smtClean="0"/>
              <a:t>PHYS 111 Final Test formulas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391" y="1122762"/>
            <a:ext cx="2553658" cy="25571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9465" y="936889"/>
            <a:ext cx="2557004" cy="2885976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6383903" y="654124"/>
            <a:ext cx="3016270" cy="3642773"/>
            <a:chOff x="8080708" y="599859"/>
            <a:chExt cx="3219470" cy="3924339"/>
          </a:xfrm>
        </p:grpSpPr>
        <p:grpSp>
          <p:nvGrpSpPr>
            <p:cNvPr id="16" name="Group 17"/>
            <p:cNvGrpSpPr/>
            <p:nvPr/>
          </p:nvGrpSpPr>
          <p:grpSpPr>
            <a:xfrm>
              <a:off x="8122355" y="970255"/>
              <a:ext cx="3177823" cy="2159835"/>
              <a:chOff x="5715000" y="1981200"/>
              <a:chExt cx="3215899" cy="2286000"/>
            </a:xfrm>
          </p:grpSpPr>
          <p:pic>
            <p:nvPicPr>
              <p:cNvPr id="17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4445" t="26889" r="39444" b="20667"/>
              <a:stretch>
                <a:fillRect/>
              </a:stretch>
            </p:blipFill>
            <p:spPr bwMode="auto">
              <a:xfrm>
                <a:off x="5715000" y="1981200"/>
                <a:ext cx="3215899" cy="2286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5943600" y="3581400"/>
                <a:ext cx="11544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bg1"/>
                    </a:solidFill>
                  </a:rPr>
                  <a:t>a</a:t>
                </a:r>
                <a:r>
                  <a:rPr lang="en-US" sz="1600" b="1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en-US" sz="1600" b="1" dirty="0" smtClean="0">
                    <a:solidFill>
                      <a:schemeClr val="bg1"/>
                    </a:solidFill>
                  </a:rPr>
                  <a:t> + b</a:t>
                </a:r>
                <a:r>
                  <a:rPr lang="en-US" sz="1600" b="1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en-US" sz="1600" b="1" dirty="0" smtClean="0">
                    <a:solidFill>
                      <a:schemeClr val="bg1"/>
                    </a:solidFill>
                  </a:rPr>
                  <a:t> = c</a:t>
                </a:r>
                <a:r>
                  <a:rPr lang="en-US" sz="1600" b="1" baseline="30000" dirty="0" smtClean="0">
                    <a:solidFill>
                      <a:schemeClr val="bg1"/>
                    </a:solidFill>
                  </a:rPr>
                  <a:t>2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9" name="Picture 11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207556" y="4140375"/>
              <a:ext cx="1958520" cy="383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6" cstate="email"/>
            <a:srcRect l="2381" r="2857"/>
            <a:stretch>
              <a:fillRect/>
            </a:stretch>
          </p:blipFill>
          <p:spPr bwMode="auto">
            <a:xfrm>
              <a:off x="8080708" y="3328232"/>
              <a:ext cx="303276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22"/>
            <p:cNvSpPr txBox="1"/>
            <p:nvPr/>
          </p:nvSpPr>
          <p:spPr>
            <a:xfrm>
              <a:off x="8080708" y="2586544"/>
              <a:ext cx="1217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30000" dirty="0" smtClean="0"/>
                <a:t>2</a:t>
              </a:r>
              <a:r>
                <a:rPr lang="en-US" dirty="0" smtClean="0"/>
                <a:t> + b</a:t>
              </a:r>
              <a:r>
                <a:rPr lang="en-US" baseline="30000" dirty="0" smtClean="0"/>
                <a:t>2</a:t>
              </a:r>
              <a:r>
                <a:rPr lang="en-US" dirty="0" smtClean="0"/>
                <a:t> = c</a:t>
              </a:r>
              <a:r>
                <a:rPr lang="en-US" baseline="30000" dirty="0" smtClean="0"/>
                <a:t>2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305800" y="599859"/>
              <a:ext cx="26622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Helpful math relationships</a:t>
              </a:r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1770" b="74246"/>
          <a:stretch/>
        </p:blipFill>
        <p:spPr>
          <a:xfrm>
            <a:off x="10182815" y="601665"/>
            <a:ext cx="1255604" cy="39529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336"/>
          <a:stretch/>
        </p:blipFill>
        <p:spPr>
          <a:xfrm>
            <a:off x="10250723" y="1211143"/>
            <a:ext cx="1119787" cy="293468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10182815" y="1730104"/>
            <a:ext cx="1398182" cy="1101617"/>
            <a:chOff x="5359079" y="2916939"/>
            <a:chExt cx="846880" cy="729085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414059" y="2916939"/>
              <a:ext cx="682906" cy="277794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359079" y="3252485"/>
              <a:ext cx="846880" cy="393539"/>
            </a:xfrm>
            <a:prstGeom prst="rect">
              <a:avLst/>
            </a:prstGeom>
          </p:spPr>
        </p:pic>
      </p:grp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4192" y="4500435"/>
            <a:ext cx="949782" cy="69287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4192" y="5670630"/>
            <a:ext cx="1742863" cy="69576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80" t="9096" r="29005"/>
          <a:stretch/>
        </p:blipFill>
        <p:spPr>
          <a:xfrm>
            <a:off x="844886" y="5649853"/>
            <a:ext cx="1028448" cy="716545"/>
          </a:xfrm>
          <a:prstGeom prst="rect">
            <a:avLst/>
          </a:prstGeom>
        </p:spPr>
      </p:pic>
      <p:pic>
        <p:nvPicPr>
          <p:cNvPr id="34" name="Picture 2" descr="A circle of radius r and center O is shown. A radius O-A of the circle is rotated through angle delta theta about the center O to terminate as radius O-B. The arc length A-B is marked as delta s.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44886" y="4378808"/>
            <a:ext cx="1080594" cy="63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83" r="34182"/>
          <a:stretch/>
        </p:blipFill>
        <p:spPr>
          <a:xfrm>
            <a:off x="10070366" y="2918982"/>
            <a:ext cx="1428108" cy="65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555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PHYS 111 Final Test formulas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111 Test 1 formulas</dc:title>
  <dc:creator>Bruce Palmquist</dc:creator>
  <cp:lastModifiedBy>Bruce Palmquist</cp:lastModifiedBy>
  <cp:revision>8</cp:revision>
  <dcterms:created xsi:type="dcterms:W3CDTF">2014-10-21T18:16:45Z</dcterms:created>
  <dcterms:modified xsi:type="dcterms:W3CDTF">2017-03-08T01:06:43Z</dcterms:modified>
</cp:coreProperties>
</file>